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E2973C"/>
    <a:srgbClr val="9BD49E"/>
    <a:srgbClr val="F6A287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05/02/2025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05/02/2025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85880" y="0"/>
            <a:ext cx="153926" cy="6858000"/>
          </a:xfrm>
          <a:prstGeom prst="rect">
            <a:avLst/>
          </a:prstGeom>
          <a:solidFill>
            <a:srgbClr val="E29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943BFE5-B413-C390-251D-B84D79D0CF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0"/>
          <a:stretch/>
        </p:blipFill>
        <p:spPr>
          <a:xfrm>
            <a:off x="-290079" y="3841"/>
            <a:ext cx="5287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05/02/2025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E98B0D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31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8</cp:revision>
  <dcterms:created xsi:type="dcterms:W3CDTF">2022-02-27T17:36:31Z</dcterms:created>
  <dcterms:modified xsi:type="dcterms:W3CDTF">2025-02-05T19:28:08Z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